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0" r:id="rId3"/>
    <p:sldId id="257" r:id="rId4"/>
    <p:sldId id="265" r:id="rId5"/>
    <p:sldId id="269" r:id="rId6"/>
    <p:sldId id="270" r:id="rId7"/>
    <p:sldId id="271" r:id="rId8"/>
    <p:sldId id="276" r:id="rId9"/>
    <p:sldId id="258" r:id="rId10"/>
    <p:sldId id="278" r:id="rId11"/>
    <p:sldId id="266" r:id="rId12"/>
    <p:sldId id="274" r:id="rId13"/>
    <p:sldId id="259" r:id="rId14"/>
    <p:sldId id="272" r:id="rId15"/>
    <p:sldId id="267" r:id="rId16"/>
    <p:sldId id="275" r:id="rId17"/>
    <p:sldId id="277" r:id="rId18"/>
    <p:sldId id="268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 snapToGrid="0">
      <p:cViewPr varScale="1">
        <p:scale>
          <a:sx n="80" d="100"/>
          <a:sy n="80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193F4-B2DD-B440-80CE-BF748C902955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575E-8E88-B24D-8701-682FE62E5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file:///Users/</a:t>
            </a:r>
            <a:r>
              <a:rPr lang="en-US" dirty="0" err="1"/>
              <a:t>madelineriley</a:t>
            </a:r>
            <a:r>
              <a:rPr lang="en-US" dirty="0"/>
              <a:t>/Downloads/</a:t>
            </a:r>
            <a:r>
              <a:rPr lang="en-US" dirty="0" err="1"/>
              <a:t>bar_chart.html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9575E-8E88-B24D-8701-682FE62E5CA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123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Users/madelineriley/Downloads/daytime_chart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file:///Users/madelineriley/Downloads/heatmap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file:///Users/madelineriley/Downloads/agegroup_heatmap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Users/madelineriley/Downloads/gender_groupbar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Users/madelineriley/Downloads/race_pie_chart.html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Users/madelineriley/Downloads/bubble_chart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66242946/how-to-get-hour-month-from-timestamp-in-postgresql" TargetMode="External"/><Relationship Id="rId2" Type="http://schemas.openxmlformats.org/officeDocument/2006/relationships/hyperlink" Target="https://catalog.data.gov/dataset/nypd-shooting-incident-data-histo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newyork.us/Public-Safety/Police-Precincts/78dh-3ptz" TargetMode="External"/><Relationship Id="rId5" Type="http://schemas.openxmlformats.org/officeDocument/2006/relationships/hyperlink" Target="https://data.cityofnewyork.us/City-Government/Borough-Boundaries/tqmj-j8zm" TargetMode="External"/><Relationship Id="rId4" Type="http://schemas.openxmlformats.org/officeDocument/2006/relationships/hyperlink" Target="https://stackoverflow.com/questions/76464207/how-to-create-heatmap-from-pandas-dataframe-with-annotated-values-in-percentag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Users/madelineriley/Downloads/bar_chart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file:///Users/madelineriley/Downloads/borough_bar_chart%20(1)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file:///Users/madelineriley/Downloads/treemap.html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Users/madelineriley/Downloads/borough_map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Users/madelineriley/Downloads/yeartrend_chart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233D-6DF6-3F8D-8E66-FFE71FEA2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NYPD Shootings 2006-2022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79C4A-5CDA-D61C-FD33-F1D3439CE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Apeksha</a:t>
            </a:r>
            <a:r>
              <a:rPr lang="en-US" dirty="0"/>
              <a:t> </a:t>
            </a:r>
            <a:r>
              <a:rPr lang="en-US" dirty="0" err="1"/>
              <a:t>ingole</a:t>
            </a:r>
            <a:r>
              <a:rPr lang="en-US" dirty="0"/>
              <a:t>, Samuel </a:t>
            </a:r>
            <a:r>
              <a:rPr lang="en-US" dirty="0" err="1"/>
              <a:t>klein</a:t>
            </a:r>
            <a:r>
              <a:rPr lang="en-US" dirty="0"/>
              <a:t>, </a:t>
            </a:r>
            <a:r>
              <a:rPr lang="en-US" dirty="0" err="1"/>
              <a:t>madeline</a:t>
            </a:r>
            <a:r>
              <a:rPr lang="en-US" dirty="0"/>
              <a:t> riley</a:t>
            </a:r>
          </a:p>
        </p:txBody>
      </p:sp>
    </p:spTree>
    <p:extLst>
      <p:ext uri="{BB962C8B-B14F-4D97-AF65-F5344CB8AC3E}">
        <p14:creationId xmlns:p14="http://schemas.microsoft.com/office/powerpoint/2010/main" val="48228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B4BB-17FF-796F-A23E-36783BD3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by precinct</a:t>
            </a:r>
          </a:p>
        </p:txBody>
      </p:sp>
      <p:pic>
        <p:nvPicPr>
          <p:cNvPr id="5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9C733B51-874A-B0B5-4719-25D7C533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090" y="2181225"/>
            <a:ext cx="6955820" cy="3678238"/>
          </a:xfrm>
        </p:spPr>
      </p:pic>
    </p:spTree>
    <p:extLst>
      <p:ext uri="{BB962C8B-B14F-4D97-AF65-F5344CB8AC3E}">
        <p14:creationId xmlns:p14="http://schemas.microsoft.com/office/powerpoint/2010/main" val="42392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4C127-7110-A29E-FBAC-34D38C1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over time</a:t>
            </a:r>
          </a:p>
        </p:txBody>
      </p:sp>
      <p:pic>
        <p:nvPicPr>
          <p:cNvPr id="7" name="Content Placeholder 6" descr="A graph with blue lin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769B3C1-83E8-F452-BC7E-0AA110781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6911" y="2181225"/>
            <a:ext cx="6598177" cy="3678238"/>
          </a:xfrm>
        </p:spPr>
      </p:pic>
    </p:spTree>
    <p:extLst>
      <p:ext uri="{BB962C8B-B14F-4D97-AF65-F5344CB8AC3E}">
        <p14:creationId xmlns:p14="http://schemas.microsoft.com/office/powerpoint/2010/main" val="4013727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9847-B60F-7464-9866-1B199A1A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location</a:t>
            </a:r>
          </a:p>
        </p:txBody>
      </p:sp>
      <p:pic>
        <p:nvPicPr>
          <p:cNvPr id="5" name="Content Placeholder 4" descr="A map of different colo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0DC12D9-738B-B94D-3093-9BCD0E55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857" y="2181225"/>
            <a:ext cx="7500286" cy="3678238"/>
          </a:xfrm>
        </p:spPr>
      </p:pic>
    </p:spTree>
    <p:extLst>
      <p:ext uri="{BB962C8B-B14F-4D97-AF65-F5344CB8AC3E}">
        <p14:creationId xmlns:p14="http://schemas.microsoft.com/office/powerpoint/2010/main" val="2423936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BA2-25C8-8657-88F2-D78E6282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D53D9-2316-7BEA-34E4-F50FB791F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2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1E23-BDE5-539A-133C-B9B34A05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and age</a:t>
            </a:r>
          </a:p>
        </p:txBody>
      </p:sp>
      <p:pic>
        <p:nvPicPr>
          <p:cNvPr id="5" name="Content Placeholder 4" descr="A screenshot of a graph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8B5696-D88D-F876-85B0-B40C72A00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7213" y="2181225"/>
            <a:ext cx="3877574" cy="3678238"/>
          </a:xfrm>
        </p:spPr>
      </p:pic>
    </p:spTree>
    <p:extLst>
      <p:ext uri="{BB962C8B-B14F-4D97-AF65-F5344CB8AC3E}">
        <p14:creationId xmlns:p14="http://schemas.microsoft.com/office/powerpoint/2010/main" val="876882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57F4-B079-F0A8-60B0-9BD815C2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and sex</a:t>
            </a:r>
          </a:p>
        </p:txBody>
      </p:sp>
      <p:pic>
        <p:nvPicPr>
          <p:cNvPr id="5" name="Content Placeholder 4" descr="A graph of a bar chart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23B3464D-67BF-DAAD-6775-05897283B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007" y="2181225"/>
            <a:ext cx="7067986" cy="3678238"/>
          </a:xfrm>
        </p:spPr>
      </p:pic>
    </p:spTree>
    <p:extLst>
      <p:ext uri="{BB962C8B-B14F-4D97-AF65-F5344CB8AC3E}">
        <p14:creationId xmlns:p14="http://schemas.microsoft.com/office/powerpoint/2010/main" val="17451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9B45-B7C7-88A2-26B4-1A29142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victim by race</a:t>
            </a:r>
          </a:p>
        </p:txBody>
      </p:sp>
      <p:pic>
        <p:nvPicPr>
          <p:cNvPr id="5" name="Content Placeholder 4" descr="A pie chart with different colored ba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D9445A1-9FAB-0EF0-CFCC-11891A922B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7685" y="2181225"/>
            <a:ext cx="7276630" cy="3678238"/>
          </a:xfrm>
        </p:spPr>
      </p:pic>
    </p:spTree>
    <p:extLst>
      <p:ext uri="{BB962C8B-B14F-4D97-AF65-F5344CB8AC3E}">
        <p14:creationId xmlns:p14="http://schemas.microsoft.com/office/powerpoint/2010/main" val="526649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32B5-0F17-26BA-4893-72F7247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by borough by race</a:t>
            </a:r>
          </a:p>
        </p:txBody>
      </p:sp>
      <p:pic>
        <p:nvPicPr>
          <p:cNvPr id="5" name="Content Placeholder 4" descr="A graph of a number of circles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D5596C1A-0C57-8A5F-AB8C-B630F2CFE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8072" y="2181225"/>
            <a:ext cx="7255855" cy="3678238"/>
          </a:xfrm>
        </p:spPr>
      </p:pic>
    </p:spTree>
    <p:extLst>
      <p:ext uri="{BB962C8B-B14F-4D97-AF65-F5344CB8AC3E}">
        <p14:creationId xmlns:p14="http://schemas.microsoft.com/office/powerpoint/2010/main" val="8330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66BA-D828-7A8F-2BFC-3B1479F1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1D10-9F23-C51B-073B-E43F1309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https://catalog.data.gov/dataset/nypd-shooting-incident-data-historic</a:t>
            </a:r>
            <a:endParaRPr lang="en-US" dirty="0"/>
          </a:p>
          <a:p>
            <a:r>
              <a:rPr lang="en-US" b="0" i="0" u="none" strike="noStrike" dirty="0">
                <a:effectLst/>
                <a:latin typeface="Slack-Lato"/>
                <a:hlinkClick r:id="rId3"/>
              </a:rPr>
              <a:t>https://stackoverflow.com/questions/66242946/how-to-get-hour-month-from-timestamp-in-postgresql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4"/>
              </a:rPr>
              <a:t>https://stackoverflow.com/questions/76464207/how-to-create-heatmap-from-pandas-dataframe-with-annotated-values-in-percentage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5"/>
              </a:rPr>
              <a:t>https://data.cityofnewyork.us/City-Government/Borough-Boundaries/tqmj-j8zm</a:t>
            </a:r>
            <a:endParaRPr lang="en-US" dirty="0"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6"/>
              </a:rPr>
              <a:t>https://data.cityofnewyork.us/Public-Safety/Police-Precincts/78dh-3ptz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9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D294-22CB-FAB3-5050-AC6E1433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0E4E-0FB0-2267-0AFE-DC580F27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the NYPD of shootings from 2006-2022</a:t>
            </a:r>
          </a:p>
          <a:p>
            <a:r>
              <a:rPr lang="en-US" dirty="0"/>
              <a:t>Broken down into three categories; shootings, locations, demographics</a:t>
            </a:r>
          </a:p>
          <a:p>
            <a:r>
              <a:rPr lang="en-US" dirty="0"/>
              <a:t>This data can help police identify where shootings might occur and who is most likely to be a victim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0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653CF-E10D-0324-974F-CB54D74A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F8CE3-2374-1A74-0724-8DAAF62AB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55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B92502-4C61-EFFA-A670-647EF59F3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7" name="Content Placeholder 6" descr="A graph of a bar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FFF136AE-0376-A5A8-82ED-4D905A212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04241" y="2181225"/>
            <a:ext cx="7183518" cy="3678238"/>
          </a:xfrm>
        </p:spPr>
      </p:pic>
    </p:spTree>
    <p:extLst>
      <p:ext uri="{BB962C8B-B14F-4D97-AF65-F5344CB8AC3E}">
        <p14:creationId xmlns:p14="http://schemas.microsoft.com/office/powerpoint/2010/main" val="317082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F809-BB77-D6DF-A8EE-15C9F66E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5" name="Content Placeholder 4" descr="A graph of different colored squar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9C221AA-5664-D4D7-5E96-0D4609735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016" y="2181225"/>
            <a:ext cx="7875967" cy="3678238"/>
          </a:xfrm>
        </p:spPr>
      </p:pic>
    </p:spTree>
    <p:extLst>
      <p:ext uri="{BB962C8B-B14F-4D97-AF65-F5344CB8AC3E}">
        <p14:creationId xmlns:p14="http://schemas.microsoft.com/office/powerpoint/2010/main" val="151948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B41B-D57B-7F66-DFCA-4D386C45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5" name="Content Placeholder 4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720C4F4-BA02-E9D4-5871-551F83000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4553" y="2181225"/>
            <a:ext cx="7602893" cy="3678238"/>
          </a:xfrm>
        </p:spPr>
      </p:pic>
    </p:spTree>
    <p:extLst>
      <p:ext uri="{BB962C8B-B14F-4D97-AF65-F5344CB8AC3E}">
        <p14:creationId xmlns:p14="http://schemas.microsoft.com/office/powerpoint/2010/main" val="336956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20BFB-F752-4463-3A63-EC5E4748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</a:t>
            </a:r>
          </a:p>
        </p:txBody>
      </p:sp>
      <p:pic>
        <p:nvPicPr>
          <p:cNvPr id="5" name="Content Placeholder 4" descr="A map of the united stat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E892478-0819-B835-B963-423613C20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3824" y="2181225"/>
            <a:ext cx="6964351" cy="3678238"/>
          </a:xfrm>
        </p:spPr>
      </p:pic>
    </p:spTree>
    <p:extLst>
      <p:ext uri="{BB962C8B-B14F-4D97-AF65-F5344CB8AC3E}">
        <p14:creationId xmlns:p14="http://schemas.microsoft.com/office/powerpoint/2010/main" val="2899935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84F2-8ABD-A856-D92C-7578F67B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over time</a:t>
            </a:r>
          </a:p>
        </p:txBody>
      </p:sp>
      <p:pic>
        <p:nvPicPr>
          <p:cNvPr id="5" name="Content Placeholder 4" descr="A graph of a graph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308B981C-4547-A128-4EE6-7D8D283D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333" y="2181225"/>
            <a:ext cx="7117333" cy="3678238"/>
          </a:xfrm>
        </p:spPr>
      </p:pic>
    </p:spTree>
    <p:extLst>
      <p:ext uri="{BB962C8B-B14F-4D97-AF65-F5344CB8AC3E}">
        <p14:creationId xmlns:p14="http://schemas.microsoft.com/office/powerpoint/2010/main" val="206533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D87F-43AE-F6BC-41AD-03B54282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and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D58E6-1C6D-0252-3C0A-84037085D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522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2748</TotalTime>
  <Words>175</Words>
  <Application>Microsoft Macintosh PowerPoint</Application>
  <PresentationFormat>Widescreen</PresentationFormat>
  <Paragraphs>29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Gill Sans MT</vt:lpstr>
      <vt:lpstr>Slack-Lato</vt:lpstr>
      <vt:lpstr>Wingdings 2</vt:lpstr>
      <vt:lpstr>Dividend</vt:lpstr>
      <vt:lpstr>NYPD Shootings 2006-2022</vt:lpstr>
      <vt:lpstr>Project overview</vt:lpstr>
      <vt:lpstr>shootings</vt:lpstr>
      <vt:lpstr>Shootings by borough</vt:lpstr>
      <vt:lpstr>Shootings by borough</vt:lpstr>
      <vt:lpstr>Shootings by borough</vt:lpstr>
      <vt:lpstr>Shootings by borough </vt:lpstr>
      <vt:lpstr>Shooting incidents over time</vt:lpstr>
      <vt:lpstr>Location and time</vt:lpstr>
      <vt:lpstr>Shooting by precinct</vt:lpstr>
      <vt:lpstr>Shooting incidents over time</vt:lpstr>
      <vt:lpstr>Heatmap of location</vt:lpstr>
      <vt:lpstr>demographics</vt:lpstr>
      <vt:lpstr>Shootings by borough and age</vt:lpstr>
      <vt:lpstr>Shootings by borough and sex</vt:lpstr>
      <vt:lpstr>Shooting victim by race</vt:lpstr>
      <vt:lpstr>Shooting by borough by race</vt:lpstr>
      <vt:lpstr>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NYPD Shootings 2006-2022</dc:title>
  <dc:creator>Madeline Riley</dc:creator>
  <cp:lastModifiedBy>Madeline Riley</cp:lastModifiedBy>
  <cp:revision>7</cp:revision>
  <dcterms:created xsi:type="dcterms:W3CDTF">2024-04-15T23:32:20Z</dcterms:created>
  <dcterms:modified xsi:type="dcterms:W3CDTF">2024-04-17T21:21:00Z</dcterms:modified>
</cp:coreProperties>
</file>